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6" r:id="rId2"/>
    <p:sldId id="257" r:id="rId3"/>
    <p:sldId id="263" r:id="rId4"/>
    <p:sldId id="258" r:id="rId5"/>
    <p:sldId id="259" r:id="rId6"/>
    <p:sldId id="264" r:id="rId7"/>
    <p:sldId id="260" r:id="rId8"/>
    <p:sldId id="265" r:id="rId9"/>
    <p:sldId id="266" r:id="rId10"/>
    <p:sldId id="262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E24"/>
    <a:srgbClr val="E3752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3165" autoAdjust="0"/>
  </p:normalViewPr>
  <p:slideViewPr>
    <p:cSldViewPr>
      <p:cViewPr varScale="1">
        <p:scale>
          <a:sx n="122" d="100"/>
          <a:sy n="122" d="100"/>
        </p:scale>
        <p:origin x="128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FE154-CE44-4C6D-8707-1AFB8EB844B1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7C3B6-47E9-44A1-9E23-A4D262A4F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77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7C3B6-47E9-44A1-9E23-A4D262A4F3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20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5AA3-4FE7-4BA8-8C9D-2E96DB7FD4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776CA90-3806-4E0C-BEE1-72C9874BED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5AA3-4FE7-4BA8-8C9D-2E96DB7FD4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CA90-3806-4E0C-BEE1-72C9874BED1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F776CA90-3806-4E0C-BEE1-72C9874BED1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5AA3-4FE7-4BA8-8C9D-2E96DB7FD4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5AA3-4FE7-4BA8-8C9D-2E96DB7FD4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F776CA90-3806-4E0C-BEE1-72C9874BED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5AA3-4FE7-4BA8-8C9D-2E96DB7FD4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776CA90-3806-4E0C-BEE1-72C9874BED1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2275AA3-4FE7-4BA8-8C9D-2E96DB7FD4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CA90-3806-4E0C-BEE1-72C9874BED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5AA3-4FE7-4BA8-8C9D-2E96DB7FD4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F776CA90-3806-4E0C-BEE1-72C9874BED1F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5AA3-4FE7-4BA8-8C9D-2E96DB7FD4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F776CA90-3806-4E0C-BEE1-72C9874BED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5AA3-4FE7-4BA8-8C9D-2E96DB7FD4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76CA90-3806-4E0C-BEE1-72C9874BED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776CA90-3806-4E0C-BEE1-72C9874BED1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5AA3-4FE7-4BA8-8C9D-2E96DB7FD4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F776CA90-3806-4E0C-BEE1-72C9874BED1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2275AA3-4FE7-4BA8-8C9D-2E96DB7FD4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2275AA3-4FE7-4BA8-8C9D-2E96DB7FD428}" type="datetimeFigureOut">
              <a:rPr lang="en-US" smtClean="0"/>
              <a:t>10/12/2016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776CA90-3806-4E0C-BEE1-72C9874BED1F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groups/290578051321156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urdue.qualtrics.com/SE/?SID=SV_02Nmld1xQD4XGEl" TargetMode="External"/><Relationship Id="rId2" Type="http://schemas.openxmlformats.org/officeDocument/2006/relationships/hyperlink" Target="http://www.krannert.purdue.edu/centers/lcs/home.php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rannert.purdue.edu/centers/lcs/boiler-business.php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" t="44483" r="36694" b="17360"/>
          <a:stretch/>
        </p:blipFill>
        <p:spPr>
          <a:xfrm>
            <a:off x="304800" y="2406869"/>
            <a:ext cx="8534400" cy="385204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11000"/>
              </a:schemeClr>
            </a:glow>
            <a:softEdge rad="1270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685800"/>
            <a:ext cx="10562897" cy="1470025"/>
          </a:xfrm>
        </p:spPr>
        <p:txBody>
          <a:bodyPr>
            <a:noAutofit/>
          </a:bodyPr>
          <a:lstStyle/>
          <a:p>
            <a:pPr algn="l"/>
            <a:r>
              <a:rPr lang="en-US" sz="6000" dirty="0" smtClean="0">
                <a:solidFill>
                  <a:srgbClr val="E3AE24"/>
                </a:solidFill>
                <a:latin typeface="Impact" panose="020B0806030902050204" pitchFamily="34" charset="0"/>
              </a:rPr>
              <a:t>PARRISH LIBRARY  CASE COMPETITION</a:t>
            </a:r>
            <a:endParaRPr lang="en-US" sz="6000" dirty="0">
              <a:solidFill>
                <a:srgbClr val="E3AE24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12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Networking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</a:p>
          <a:p>
            <a:r>
              <a:rPr lang="en-US" dirty="0" smtClean="0"/>
              <a:t>Time to find team members</a:t>
            </a:r>
          </a:p>
          <a:p>
            <a:r>
              <a:rPr lang="en-US" dirty="0" smtClean="0"/>
              <a:t>Time to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53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Use BBC’s MIX&amp;MATCH Facebook page to find teammates and individual mentors </a:t>
            </a:r>
            <a:r>
              <a:rPr lang="en-US" u="sng" dirty="0">
                <a:hlinkClick r:id="rId2"/>
              </a:rPr>
              <a:t>https://www.facebook.com/groups/290578051321156/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461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Case Competition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Competitive Problem Solving</a:t>
            </a:r>
          </a:p>
          <a:p>
            <a:r>
              <a:rPr lang="en-US" dirty="0" smtClean="0"/>
              <a:t>Requires Presentation Skills, Analytics Skills, Teamwork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77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4-5 students</a:t>
            </a:r>
          </a:p>
          <a:p>
            <a:r>
              <a:rPr lang="en-US" dirty="0" smtClean="0"/>
              <a:t>At least two of the students need to be freshmen/sophomores</a:t>
            </a:r>
          </a:p>
          <a:p>
            <a:r>
              <a:rPr lang="en-US" dirty="0" smtClean="0"/>
              <a:t>At least one student need to have taken MGMT 175 or MGMT 190 or GS 175 or be BOP (Purdue)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809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the Parrish Library Case Competition?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Chance to show off your research skills</a:t>
            </a:r>
          </a:p>
          <a:p>
            <a:r>
              <a:rPr lang="en-US" dirty="0" smtClean="0"/>
              <a:t>Chance to try out a case competition</a:t>
            </a:r>
          </a:p>
          <a:p>
            <a:r>
              <a:rPr lang="en-US" dirty="0" smtClean="0"/>
              <a:t>$500 Prize for First Place, $300 for Second, $100 for Third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91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the Parrish Library Case Competition?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Marketing  and Strategy Based</a:t>
            </a:r>
          </a:p>
          <a:p>
            <a:pPr lvl="1"/>
            <a:r>
              <a:rPr lang="en-US" dirty="0" smtClean="0"/>
              <a:t>Will investigate an existing market</a:t>
            </a:r>
          </a:p>
          <a:p>
            <a:pPr lvl="1"/>
            <a:r>
              <a:rPr lang="en-US" dirty="0" smtClean="0"/>
              <a:t>Will be based on a real company</a:t>
            </a:r>
          </a:p>
          <a:p>
            <a:pPr lvl="1"/>
            <a:r>
              <a:rPr lang="en-US" dirty="0" smtClean="0"/>
              <a:t>Consumer based</a:t>
            </a:r>
          </a:p>
          <a:p>
            <a:r>
              <a:rPr lang="en-US" dirty="0" smtClean="0"/>
              <a:t>Will Require Use of Library Databases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72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Deadlines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October 19</a:t>
            </a:r>
            <a:r>
              <a:rPr lang="en-US" baseline="30000" dirty="0" smtClean="0"/>
              <a:t>th</a:t>
            </a:r>
            <a:r>
              <a:rPr lang="en-US" dirty="0" smtClean="0"/>
              <a:t>- Need to register your team by 5pm</a:t>
            </a:r>
          </a:p>
          <a:p>
            <a:r>
              <a:rPr lang="en-US" dirty="0" smtClean="0"/>
              <a:t>October 19</a:t>
            </a:r>
            <a:r>
              <a:rPr lang="en-US" baseline="30000" dirty="0" smtClean="0"/>
              <a:t>th</a:t>
            </a:r>
            <a:r>
              <a:rPr lang="en-US" dirty="0" smtClean="0"/>
              <a:t>- Case Announcement</a:t>
            </a:r>
          </a:p>
          <a:p>
            <a:r>
              <a:rPr lang="en-US" dirty="0" smtClean="0"/>
              <a:t>October 26</a:t>
            </a:r>
            <a:r>
              <a:rPr lang="en-US" baseline="30000" dirty="0" smtClean="0"/>
              <a:t>th</a:t>
            </a:r>
            <a:r>
              <a:rPr lang="en-US" dirty="0" smtClean="0"/>
              <a:t>- </a:t>
            </a:r>
            <a:r>
              <a:rPr lang="en-US" dirty="0" err="1"/>
              <a:t>Powerpoint</a:t>
            </a:r>
            <a:r>
              <a:rPr lang="en-US" dirty="0"/>
              <a:t> and summary due 11:59pm</a:t>
            </a:r>
          </a:p>
          <a:p>
            <a:r>
              <a:rPr lang="en-US" dirty="0" smtClean="0"/>
              <a:t>November 1</a:t>
            </a:r>
            <a:r>
              <a:rPr lang="en-US" baseline="30000" dirty="0" smtClean="0"/>
              <a:t>st</a:t>
            </a:r>
            <a:r>
              <a:rPr lang="en-US" dirty="0" smtClean="0"/>
              <a:t>- Final </a:t>
            </a:r>
            <a:r>
              <a:rPr lang="en-US" dirty="0"/>
              <a:t>Three Announced</a:t>
            </a:r>
          </a:p>
          <a:p>
            <a:r>
              <a:rPr lang="en-US" dirty="0" smtClean="0"/>
              <a:t>November 5</a:t>
            </a:r>
            <a:r>
              <a:rPr lang="en-US" baseline="30000" dirty="0" smtClean="0"/>
              <a:t>th</a:t>
            </a:r>
            <a:r>
              <a:rPr lang="en-US" dirty="0" smtClean="0"/>
              <a:t>- Final </a:t>
            </a:r>
            <a:r>
              <a:rPr lang="en-US" dirty="0"/>
              <a:t>Presentations, Purdue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837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should you prepare?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Brush up on marketing lingo</a:t>
            </a:r>
          </a:p>
          <a:p>
            <a:r>
              <a:rPr lang="en-US" dirty="0" smtClean="0"/>
              <a:t>Explore the library’s databases</a:t>
            </a:r>
          </a:p>
          <a:p>
            <a:r>
              <a:rPr lang="en-US" dirty="0" smtClean="0"/>
              <a:t>Gather together a team</a:t>
            </a:r>
          </a:p>
          <a:p>
            <a:r>
              <a:rPr lang="en-US" dirty="0" smtClean="0"/>
              <a:t>Put the Case Release date on your calendar now- Wed October 19th, with Executive </a:t>
            </a:r>
            <a:r>
              <a:rPr lang="en-US" dirty="0"/>
              <a:t>S</a:t>
            </a:r>
            <a:r>
              <a:rPr lang="en-US" dirty="0" smtClean="0"/>
              <a:t>ummary due Tuesday October 26 </a:t>
            </a:r>
          </a:p>
          <a:p>
            <a:r>
              <a:rPr lang="en-US" dirty="0" smtClean="0"/>
              <a:t>Put the Final  Sat November 5 on your calendar now- will need to attend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56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Boiler Business Competitions Club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Parrish Library Case </a:t>
            </a:r>
            <a:r>
              <a:rPr lang="en-US" dirty="0"/>
              <a:t>Competition Presentation Workshop will be held from 6:30-7:30 p.m. on </a:t>
            </a:r>
            <a:r>
              <a:rPr lang="en-US" dirty="0" smtClean="0"/>
              <a:t>Friday October </a:t>
            </a:r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. </a:t>
            </a:r>
            <a:r>
              <a:rPr lang="en-US" dirty="0" smtClean="0"/>
              <a:t>(RSVP Required)</a:t>
            </a:r>
            <a:endParaRPr lang="en-US" dirty="0" smtClean="0"/>
          </a:p>
          <a:p>
            <a:r>
              <a:rPr lang="en-US" dirty="0"/>
              <a:t>Go on LCS webpage to see the complete events outlook on “Events and Calendar” page: </a:t>
            </a:r>
            <a:r>
              <a:rPr lang="en-US" u="sng" dirty="0">
                <a:hlinkClick r:id="rId2"/>
              </a:rPr>
              <a:t>http://www.krannert.purdue.edu/centers/lcs/home.php</a:t>
            </a:r>
            <a:endParaRPr lang="en-US" dirty="0"/>
          </a:p>
          <a:p>
            <a:r>
              <a:rPr lang="en-US" dirty="0"/>
              <a:t>Sign-up to be Boiler Business Competitions’ club member and for events update via email </a:t>
            </a:r>
            <a:r>
              <a:rPr lang="en-US" u="sng" dirty="0">
                <a:hlinkClick r:id="rId3"/>
              </a:rPr>
              <a:t>https://purdue.qualtrics.com/SE/?SID=SV_02Nmld1xQD4XGEl</a:t>
            </a: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BBC Mentors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New This Year- can request a BBC mentor on signup</a:t>
            </a:r>
            <a:endParaRPr lang="en-US" dirty="0"/>
          </a:p>
          <a:p>
            <a:r>
              <a:rPr lang="en-US" dirty="0" smtClean="0"/>
              <a:t>Use </a:t>
            </a:r>
            <a:r>
              <a:rPr lang="en-US" dirty="0"/>
              <a:t>BBC’s webpage to find individual mentors or team coaches: </a:t>
            </a:r>
            <a:r>
              <a:rPr lang="en-US" u="sng" dirty="0">
                <a:hlinkClick r:id="rId2"/>
              </a:rPr>
              <a:t>http://www.krannert.purdue.edu/centers/lcs/boiler-business.php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2723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5764</TotalTime>
  <Words>332</Words>
  <Application>Microsoft Office PowerPoint</Application>
  <PresentationFormat>On-screen Show (4:3)</PresentationFormat>
  <Paragraphs>44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Georgia</vt:lpstr>
      <vt:lpstr>Impact</vt:lpstr>
      <vt:lpstr>Wingdings</vt:lpstr>
      <vt:lpstr>Wingdings 2</vt:lpstr>
      <vt:lpstr>Civic</vt:lpstr>
      <vt:lpstr>PARRISH LIBRARY  CASE COMPETITION</vt:lpstr>
      <vt:lpstr>What Is A Case Competition</vt:lpstr>
      <vt:lpstr>Team Organization</vt:lpstr>
      <vt:lpstr>What is the Parrish Library Case Competition?</vt:lpstr>
      <vt:lpstr>What is the Parrish Library Case Competition?</vt:lpstr>
      <vt:lpstr>Deadlines</vt:lpstr>
      <vt:lpstr>How should you prepare?</vt:lpstr>
      <vt:lpstr>Boiler Business Competitions Club Support</vt:lpstr>
      <vt:lpstr>BBC Mentors</vt:lpstr>
      <vt:lpstr>Networking Time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PARRISH LIBRARY CASE COMPETITION</dc:title>
  <dc:creator>Butler, Ashley Lynn</dc:creator>
  <cp:lastModifiedBy>Stonebraker, Ilana</cp:lastModifiedBy>
  <cp:revision>14</cp:revision>
  <dcterms:created xsi:type="dcterms:W3CDTF">2014-10-09T18:13:58Z</dcterms:created>
  <dcterms:modified xsi:type="dcterms:W3CDTF">2016-10-12T21:17:16Z</dcterms:modified>
</cp:coreProperties>
</file>